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1" r:id="rId10"/>
    <p:sldId id="258" r:id="rId11"/>
    <p:sldId id="267" r:id="rId12"/>
    <p:sldId id="268" r:id="rId13"/>
    <p:sldId id="257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7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50727" y="266700"/>
            <a:ext cx="17386546" cy="9477986"/>
            <a:chOff x="449584" y="289579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289579"/>
              <a:ext cx="17386546" cy="947798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600" y="3253093"/>
            <a:ext cx="13337692" cy="3505200"/>
          </a:xfrm>
          <a:prstGeom prst="rect">
            <a:avLst/>
          </a:prstGeom>
        </p:spPr>
      </p:pic>
      <p:pic>
        <p:nvPicPr>
          <p:cNvPr id="11" name="Object 9">
            <a:extLst>
              <a:ext uri="{FF2B5EF4-FFF2-40B4-BE49-F238E27FC236}">
                <a16:creationId xmlns:a16="http://schemas.microsoft.com/office/drawing/2014/main" id="{F3CFC106-4A15-9A56-7E39-4524ACC4FCD5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35908" y="2324100"/>
            <a:ext cx="11658600" cy="588416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32436" y="3368537"/>
            <a:ext cx="8220989" cy="4786040"/>
            <a:chOff x="1532436" y="3368537"/>
            <a:chExt cx="8220989" cy="478604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32436" y="3368537"/>
              <a:ext cx="8220989" cy="4786040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6698" y="846564"/>
            <a:ext cx="6750943" cy="20268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076131" y="2936813"/>
            <a:ext cx="5657258" cy="5649488"/>
            <a:chOff x="11076131" y="2936813"/>
            <a:chExt cx="5657258" cy="56494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76131" y="2936813"/>
              <a:ext cx="5657258" cy="5649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11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59108" y="403864"/>
            <a:ext cx="17386546" cy="9477986"/>
            <a:chOff x="659108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9108" y="403864"/>
              <a:ext cx="17386546" cy="94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14286" y="4015750"/>
            <a:ext cx="5196099" cy="2413220"/>
            <a:chOff x="6714286" y="4015750"/>
            <a:chExt cx="5196099" cy="241322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14286" y="4015750"/>
              <a:ext cx="5196099" cy="24132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grpSp>
        <p:nvGrpSpPr>
          <p:cNvPr id="6" name="그룹 1002">
            <a:extLst>
              <a:ext uri="{FF2B5EF4-FFF2-40B4-BE49-F238E27FC236}">
                <a16:creationId xmlns:a16="http://schemas.microsoft.com/office/drawing/2014/main" id="{01EBC51E-ACCF-581B-7B8E-FCFA7624E429}"/>
              </a:ext>
            </a:extLst>
          </p:cNvPr>
          <p:cNvGrpSpPr/>
          <p:nvPr/>
        </p:nvGrpSpPr>
        <p:grpSpPr>
          <a:xfrm>
            <a:off x="5332857" y="1940078"/>
            <a:ext cx="7620000" cy="6405558"/>
            <a:chOff x="1421837" y="2660970"/>
            <a:chExt cx="4206428" cy="4735202"/>
          </a:xfrm>
        </p:grpSpPr>
        <p:pic>
          <p:nvPicPr>
            <p:cNvPr id="7" name="Object 5">
              <a:extLst>
                <a:ext uri="{FF2B5EF4-FFF2-40B4-BE49-F238E27FC236}">
                  <a16:creationId xmlns:a16="http://schemas.microsoft.com/office/drawing/2014/main" id="{2A0CD66B-2690-36D1-D74A-0CFD5FCDD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21837" y="2660970"/>
              <a:ext cx="4206428" cy="473520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BA8590E-8C1F-093A-0210-7B0E56AEF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790700"/>
            <a:ext cx="84328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862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0C5DEF0-A4CF-F7DD-0455-EED829BAC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196" y="3021063"/>
            <a:ext cx="10119321" cy="424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5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1C64182-5F54-31FB-6DD0-9652A4B33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001" y="3604498"/>
            <a:ext cx="11271711" cy="307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12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C692F81A-6B35-8C9B-811E-265CBE0F28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2" y="3009900"/>
            <a:ext cx="6734175" cy="381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26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7B840F-6593-2A4D-2F7F-B0EC0CBDF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608" y="3699782"/>
            <a:ext cx="10162497" cy="288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630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A8CA4C1-0B1B-1EE4-4FD9-9DE5AA291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7189" y="4197448"/>
            <a:ext cx="10911336" cy="189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333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49584" y="403864"/>
            <a:ext cx="17386546" cy="9477986"/>
            <a:chOff x="449584" y="403864"/>
            <a:chExt cx="17386546" cy="94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49584" y="403864"/>
              <a:ext cx="17386546" cy="94779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69940" y="499646"/>
            <a:ext cx="3322055" cy="86921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CE6685A-621E-FEED-D63D-8B6273A15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8257" y="1351907"/>
            <a:ext cx="10109200" cy="758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7216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0</Words>
  <Application>Microsoft Office PowerPoint</Application>
  <PresentationFormat>사용자 지정</PresentationFormat>
  <Paragraphs>0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 성규</cp:lastModifiedBy>
  <cp:revision>2</cp:revision>
  <dcterms:created xsi:type="dcterms:W3CDTF">2022-06-19T19:14:48Z</dcterms:created>
  <dcterms:modified xsi:type="dcterms:W3CDTF">2022-06-19T10:46:13Z</dcterms:modified>
</cp:coreProperties>
</file>